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65" r:id="rId3"/>
    <p:sldId id="266" r:id="rId4"/>
    <p:sldId id="260" r:id="rId5"/>
    <p:sldId id="259" r:id="rId6"/>
    <p:sldId id="263" r:id="rId7"/>
    <p:sldId id="264" r:id="rId8"/>
    <p:sldId id="267" r:id="rId9"/>
    <p:sldId id="268" r:id="rId10"/>
    <p:sldId id="269" r:id="rId11"/>
    <p:sldId id="270" r:id="rId12"/>
    <p:sldId id="261" r:id="rId13"/>
    <p:sldId id="262" r:id="rId14"/>
  </p:sldIdLst>
  <p:sldSz cx="9144000" cy="6858000" type="screen4x3"/>
  <p:notesSz cx="6858000" cy="9144000"/>
  <p:embeddedFontLst>
    <p:embeddedFont>
      <p:font typeface="Mitzvah" pitchFamily="2" charset="0"/>
      <p:regular r:id="rId15"/>
    </p:embeddedFont>
    <p:embeddedFont>
      <p:font typeface="MaidenWord" panose="00000400000000000000" pitchFamily="2" charset="0"/>
      <p:regular r:id="rId16"/>
    </p:embeddedFont>
    <p:embeddedFont>
      <p:font typeface="Arial Black" panose="020B0A04020102090204" pitchFamily="34" charset="0"/>
      <p:bold r:id="rId17"/>
      <p: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B6414"/>
    <a:srgbClr val="B67D16"/>
    <a:srgbClr val="CC3300"/>
    <a:srgbClr val="996600"/>
    <a:srgbClr val="EAD536"/>
    <a:srgbClr val="BC921A"/>
    <a:srgbClr val="993300"/>
    <a:srgbClr val="7A0029"/>
    <a:srgbClr val="D59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190" y="-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0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5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98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8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1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FEEE1-9A8B-41A4-A0AC-A6728E83198B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4CA5-C627-401D-8751-711D27FB2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1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09005" y="68237"/>
            <a:ext cx="8107197" cy="6789763"/>
            <a:chOff x="409005" y="68237"/>
            <a:chExt cx="8107197" cy="7024295"/>
          </a:xfrm>
          <a:effectLst>
            <a:outerShdw blurRad="152400" dist="381000" dir="2700000" algn="tl" rotWithShape="0">
              <a:prstClr val="black">
                <a:alpha val="25000"/>
              </a:prstClr>
            </a:outerShdw>
          </a:effectLst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7084594" y="293706"/>
              <a:ext cx="831855" cy="127275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6877444" y="5964086"/>
              <a:ext cx="1039005" cy="932955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072" b="14476" l="17434" r="2245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07" t="522" r="76922" b="83973"/>
            <a:stretch/>
          </p:blipFill>
          <p:spPr>
            <a:xfrm>
              <a:off x="1199495" y="68237"/>
              <a:ext cx="842247" cy="1173708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15" t="14708" r="8000" b="15108"/>
            <a:stretch/>
          </p:blipFill>
          <p:spPr>
            <a:xfrm>
              <a:off x="409005" y="773946"/>
              <a:ext cx="8107197" cy="5497859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739036" y="5796339"/>
              <a:ext cx="2041742" cy="1296193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6221307" y="5837484"/>
              <a:ext cx="2210364" cy="22352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769489" y="2133428"/>
            <a:ext cx="3497190" cy="1569660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80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1 Kings</a:t>
            </a:r>
            <a:endParaRPr lang="en-US" sz="80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0885" y="3843699"/>
            <a:ext cx="3592726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171450" contourW="12700">
              <a:extrusionClr>
                <a:schemeClr val="bg2"/>
              </a:extrusionClr>
              <a:contourClr>
                <a:srgbClr val="996600"/>
              </a:contourClr>
            </a:sp3d>
          </a:bodyPr>
          <a:lstStyle/>
          <a:p>
            <a:pPr algn="ctr"/>
            <a:r>
              <a:rPr lang="en-US" sz="6600" b="1" dirty="0" smtClean="0">
                <a:ln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54000">
                    <a:srgbClr val="996600">
                      <a:alpha val="50000"/>
                    </a:srgbClr>
                  </a:glow>
                  <a:reflection blurRad="6350" stA="55000" endA="50" endPos="85000" dir="5400000" sy="-100000" algn="bl" rotWithShape="0"/>
                </a:effectLst>
                <a:latin typeface="Mitzvah" pitchFamily="2" charset="0"/>
              </a:rPr>
              <a:t>21-22</a:t>
            </a:r>
            <a:endParaRPr lang="en-US" sz="6600" b="1" dirty="0">
              <a:ln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54000">
                  <a:srgbClr val="996600">
                    <a:alpha val="50000"/>
                  </a:srgbClr>
                </a:glow>
                <a:reflection blurRad="6350" stA="55000" endA="50" endPos="85000" dir="5400000" sy="-100000" algn="bl" rotWithShape="0"/>
              </a:effectLst>
              <a:latin typeface="Mitzvah" pitchFamily="2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2540000" y="502025"/>
            <a:ext cx="42559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free CD of this message will be available immediately following the service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2753" y="5587674"/>
            <a:ext cx="4255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MaidenWord" panose="00000400000000000000" pitchFamily="2" charset="0"/>
              </a:rPr>
              <a:t>A podcast will also be available later this week at calvaryokc.com</a:t>
            </a:r>
            <a:endParaRPr lang="en-US" sz="2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MaidenWor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Kings 21:19 ~ 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speak to him, saying, 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‘Thus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says the Lord: 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“Have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murdered and also taken possession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 ‘And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shall speak to him, saying, 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‘Thus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says the Lord: 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</a:t>
            </a:r>
            <a:r>
              <a:rPr lang="en-US" sz="35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place where dogs licked the blood of Naboth, dogs shall lick your blood, even yours</a:t>
            </a:r>
            <a:r>
              <a:rPr lang="en-US" sz="35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.”’”</a:t>
            </a:r>
            <a:endParaRPr lang="en-US" sz="3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9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02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4" name="6-Point Star 23"/>
          <p:cNvSpPr/>
          <p:nvPr/>
        </p:nvSpPr>
        <p:spPr>
          <a:xfrm>
            <a:off x="4551848" y="5848961"/>
            <a:ext cx="687003" cy="687003"/>
          </a:xfrm>
          <a:prstGeom prst="star6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6-Point Star 26"/>
          <p:cNvSpPr/>
          <p:nvPr/>
        </p:nvSpPr>
        <p:spPr>
          <a:xfrm>
            <a:off x="5240500" y="5847485"/>
            <a:ext cx="687003" cy="687003"/>
          </a:xfrm>
          <a:prstGeom prst="star6">
            <a:avLst/>
          </a:prstGeom>
          <a:gradFill flip="none" rotWithShape="1">
            <a:gsLst>
              <a:gs pos="61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6-Point Star 27"/>
          <p:cNvSpPr/>
          <p:nvPr/>
        </p:nvSpPr>
        <p:spPr>
          <a:xfrm>
            <a:off x="5931115" y="5846773"/>
            <a:ext cx="687003" cy="687003"/>
          </a:xfrm>
          <a:prstGeom prst="star6">
            <a:avLst/>
          </a:prstGeom>
          <a:gradFill>
            <a:gsLst>
              <a:gs pos="43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6-Point Star 28"/>
          <p:cNvSpPr/>
          <p:nvPr/>
        </p:nvSpPr>
        <p:spPr>
          <a:xfrm>
            <a:off x="6626345" y="5848586"/>
            <a:ext cx="687003" cy="687003"/>
          </a:xfrm>
          <a:prstGeom prst="star6">
            <a:avLst/>
          </a:prstGeom>
          <a:gradFill>
            <a:gsLst>
              <a:gs pos="21000">
                <a:schemeClr val="accent1">
                  <a:lumMod val="5000"/>
                  <a:lumOff val="95000"/>
                </a:schemeClr>
              </a:gs>
              <a:gs pos="100000">
                <a:srgbClr val="FFFF00"/>
              </a:gs>
            </a:gsLst>
            <a:lin ang="10800000" scaled="1"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6-Point Star 46"/>
          <p:cNvSpPr/>
          <p:nvPr/>
        </p:nvSpPr>
        <p:spPr>
          <a:xfrm>
            <a:off x="7318169" y="5849684"/>
            <a:ext cx="357815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348214 w 687003"/>
              <a:gd name="connsiteY4" fmla="*/ 369103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342882 w 687003"/>
              <a:gd name="connsiteY3" fmla="*/ 198061 h 687003"/>
              <a:gd name="connsiteX4" fmla="*/ 348214 w 687003"/>
              <a:gd name="connsiteY4" fmla="*/ 369103 h 687003"/>
              <a:gd name="connsiteX5" fmla="*/ 352129 w 687003"/>
              <a:gd name="connsiteY5" fmla="*/ 448756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342882 w 458004"/>
              <a:gd name="connsiteY3" fmla="*/ 198061 h 687003"/>
              <a:gd name="connsiteX4" fmla="*/ 348214 w 458004"/>
              <a:gd name="connsiteY4" fmla="*/ 369103 h 687003"/>
              <a:gd name="connsiteX5" fmla="*/ 352129 w 458004"/>
              <a:gd name="connsiteY5" fmla="*/ 448756 h 687003"/>
              <a:gd name="connsiteX6" fmla="*/ 351504 w 458004"/>
              <a:gd name="connsiteY6" fmla="*/ 511963 h 687003"/>
              <a:gd name="connsiteX7" fmla="*/ 458004 w 458004"/>
              <a:gd name="connsiteY7" fmla="*/ 515255 h 687003"/>
              <a:gd name="connsiteX8" fmla="*/ 343502 w 458004"/>
              <a:gd name="connsiteY8" fmla="*/ 687003 h 687003"/>
              <a:gd name="connsiteX9" fmla="*/ 228999 w 458004"/>
              <a:gd name="connsiteY9" fmla="*/ 515255 h 687003"/>
              <a:gd name="connsiteX10" fmla="*/ 0 w 458004"/>
              <a:gd name="connsiteY10" fmla="*/ 515252 h 687003"/>
              <a:gd name="connsiteX11" fmla="*/ 114497 w 458004"/>
              <a:gd name="connsiteY11" fmla="*/ 343502 h 687003"/>
              <a:gd name="connsiteX12" fmla="*/ 0 w 458004"/>
              <a:gd name="connsiteY12" fmla="*/ 171751 h 687003"/>
              <a:gd name="connsiteX0" fmla="*/ 0 w 352129"/>
              <a:gd name="connsiteY0" fmla="*/ 171751 h 687003"/>
              <a:gd name="connsiteX1" fmla="*/ 228999 w 352129"/>
              <a:gd name="connsiteY1" fmla="*/ 171748 h 687003"/>
              <a:gd name="connsiteX2" fmla="*/ 343502 w 352129"/>
              <a:gd name="connsiteY2" fmla="*/ 0 h 687003"/>
              <a:gd name="connsiteX3" fmla="*/ 342882 w 352129"/>
              <a:gd name="connsiteY3" fmla="*/ 198061 h 687003"/>
              <a:gd name="connsiteX4" fmla="*/ 348214 w 352129"/>
              <a:gd name="connsiteY4" fmla="*/ 369103 h 687003"/>
              <a:gd name="connsiteX5" fmla="*/ 352129 w 352129"/>
              <a:gd name="connsiteY5" fmla="*/ 448756 h 687003"/>
              <a:gd name="connsiteX6" fmla="*/ 351504 w 352129"/>
              <a:gd name="connsiteY6" fmla="*/ 511963 h 687003"/>
              <a:gd name="connsiteX7" fmla="*/ 349460 w 352129"/>
              <a:gd name="connsiteY7" fmla="*/ 548147 h 687003"/>
              <a:gd name="connsiteX8" fmla="*/ 343502 w 352129"/>
              <a:gd name="connsiteY8" fmla="*/ 687003 h 687003"/>
              <a:gd name="connsiteX9" fmla="*/ 228999 w 352129"/>
              <a:gd name="connsiteY9" fmla="*/ 515255 h 687003"/>
              <a:gd name="connsiteX10" fmla="*/ 0 w 352129"/>
              <a:gd name="connsiteY10" fmla="*/ 515252 h 687003"/>
              <a:gd name="connsiteX11" fmla="*/ 114497 w 352129"/>
              <a:gd name="connsiteY11" fmla="*/ 343502 h 687003"/>
              <a:gd name="connsiteX12" fmla="*/ 0 w 352129"/>
              <a:gd name="connsiteY12" fmla="*/ 171751 h 687003"/>
              <a:gd name="connsiteX0" fmla="*/ 0 w 351504"/>
              <a:gd name="connsiteY0" fmla="*/ 171751 h 687003"/>
              <a:gd name="connsiteX1" fmla="*/ 228999 w 351504"/>
              <a:gd name="connsiteY1" fmla="*/ 171748 h 687003"/>
              <a:gd name="connsiteX2" fmla="*/ 343502 w 351504"/>
              <a:gd name="connsiteY2" fmla="*/ 0 h 687003"/>
              <a:gd name="connsiteX3" fmla="*/ 342882 w 351504"/>
              <a:gd name="connsiteY3" fmla="*/ 198061 h 687003"/>
              <a:gd name="connsiteX4" fmla="*/ 348214 w 351504"/>
              <a:gd name="connsiteY4" fmla="*/ 369103 h 687003"/>
              <a:gd name="connsiteX5" fmla="*/ 351504 w 351504"/>
              <a:gd name="connsiteY5" fmla="*/ 511963 h 687003"/>
              <a:gd name="connsiteX6" fmla="*/ 349460 w 351504"/>
              <a:gd name="connsiteY6" fmla="*/ 548147 h 687003"/>
              <a:gd name="connsiteX7" fmla="*/ 343502 w 351504"/>
              <a:gd name="connsiteY7" fmla="*/ 687003 h 687003"/>
              <a:gd name="connsiteX8" fmla="*/ 228999 w 351504"/>
              <a:gd name="connsiteY8" fmla="*/ 515255 h 687003"/>
              <a:gd name="connsiteX9" fmla="*/ 0 w 351504"/>
              <a:gd name="connsiteY9" fmla="*/ 515252 h 687003"/>
              <a:gd name="connsiteX10" fmla="*/ 114497 w 351504"/>
              <a:gd name="connsiteY10" fmla="*/ 343502 h 687003"/>
              <a:gd name="connsiteX11" fmla="*/ 0 w 351504"/>
              <a:gd name="connsiteY11" fmla="*/ 171751 h 687003"/>
              <a:gd name="connsiteX0" fmla="*/ 0 w 351504"/>
              <a:gd name="connsiteY0" fmla="*/ 171751 h 687003"/>
              <a:gd name="connsiteX1" fmla="*/ 228999 w 351504"/>
              <a:gd name="connsiteY1" fmla="*/ 171748 h 687003"/>
              <a:gd name="connsiteX2" fmla="*/ 343502 w 351504"/>
              <a:gd name="connsiteY2" fmla="*/ 0 h 687003"/>
              <a:gd name="connsiteX3" fmla="*/ 342882 w 351504"/>
              <a:gd name="connsiteY3" fmla="*/ 198061 h 687003"/>
              <a:gd name="connsiteX4" fmla="*/ 351504 w 351504"/>
              <a:gd name="connsiteY4" fmla="*/ 511963 h 687003"/>
              <a:gd name="connsiteX5" fmla="*/ 349460 w 351504"/>
              <a:gd name="connsiteY5" fmla="*/ 548147 h 687003"/>
              <a:gd name="connsiteX6" fmla="*/ 343502 w 351504"/>
              <a:gd name="connsiteY6" fmla="*/ 687003 h 687003"/>
              <a:gd name="connsiteX7" fmla="*/ 228999 w 351504"/>
              <a:gd name="connsiteY7" fmla="*/ 515255 h 687003"/>
              <a:gd name="connsiteX8" fmla="*/ 0 w 351504"/>
              <a:gd name="connsiteY8" fmla="*/ 515252 h 687003"/>
              <a:gd name="connsiteX9" fmla="*/ 114497 w 351504"/>
              <a:gd name="connsiteY9" fmla="*/ 343502 h 687003"/>
              <a:gd name="connsiteX10" fmla="*/ 0 w 351504"/>
              <a:gd name="connsiteY10" fmla="*/ 171751 h 687003"/>
              <a:gd name="connsiteX0" fmla="*/ 0 w 349460"/>
              <a:gd name="connsiteY0" fmla="*/ 171751 h 687003"/>
              <a:gd name="connsiteX1" fmla="*/ 228999 w 349460"/>
              <a:gd name="connsiteY1" fmla="*/ 171748 h 687003"/>
              <a:gd name="connsiteX2" fmla="*/ 343502 w 349460"/>
              <a:gd name="connsiteY2" fmla="*/ 0 h 687003"/>
              <a:gd name="connsiteX3" fmla="*/ 342882 w 349460"/>
              <a:gd name="connsiteY3" fmla="*/ 198061 h 687003"/>
              <a:gd name="connsiteX4" fmla="*/ 349460 w 349460"/>
              <a:gd name="connsiteY4" fmla="*/ 548147 h 687003"/>
              <a:gd name="connsiteX5" fmla="*/ 343502 w 349460"/>
              <a:gd name="connsiteY5" fmla="*/ 687003 h 687003"/>
              <a:gd name="connsiteX6" fmla="*/ 228999 w 349460"/>
              <a:gd name="connsiteY6" fmla="*/ 515255 h 687003"/>
              <a:gd name="connsiteX7" fmla="*/ 0 w 349460"/>
              <a:gd name="connsiteY7" fmla="*/ 515252 h 687003"/>
              <a:gd name="connsiteX8" fmla="*/ 114497 w 349460"/>
              <a:gd name="connsiteY8" fmla="*/ 343502 h 687003"/>
              <a:gd name="connsiteX9" fmla="*/ 0 w 349460"/>
              <a:gd name="connsiteY9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2882 w 343502"/>
              <a:gd name="connsiteY3" fmla="*/ 198061 h 687003"/>
              <a:gd name="connsiteX4" fmla="*/ 343502 w 343502"/>
              <a:gd name="connsiteY4" fmla="*/ 687003 h 687003"/>
              <a:gd name="connsiteX5" fmla="*/ 228999 w 343502"/>
              <a:gd name="connsiteY5" fmla="*/ 515255 h 687003"/>
              <a:gd name="connsiteX6" fmla="*/ 0 w 343502"/>
              <a:gd name="connsiteY6" fmla="*/ 515252 h 687003"/>
              <a:gd name="connsiteX7" fmla="*/ 114497 w 343502"/>
              <a:gd name="connsiteY7" fmla="*/ 343502 h 687003"/>
              <a:gd name="connsiteX8" fmla="*/ 0 w 343502"/>
              <a:gd name="connsiteY8" fmla="*/ 171751 h 687003"/>
              <a:gd name="connsiteX0" fmla="*/ 0 w 357815"/>
              <a:gd name="connsiteY0" fmla="*/ 171751 h 687003"/>
              <a:gd name="connsiteX1" fmla="*/ 228999 w 357815"/>
              <a:gd name="connsiteY1" fmla="*/ 171748 h 687003"/>
              <a:gd name="connsiteX2" fmla="*/ 343502 w 357815"/>
              <a:gd name="connsiteY2" fmla="*/ 0 h 687003"/>
              <a:gd name="connsiteX3" fmla="*/ 343502 w 357815"/>
              <a:gd name="connsiteY3" fmla="*/ 687003 h 687003"/>
              <a:gd name="connsiteX4" fmla="*/ 228999 w 357815"/>
              <a:gd name="connsiteY4" fmla="*/ 515255 h 687003"/>
              <a:gd name="connsiteX5" fmla="*/ 0 w 357815"/>
              <a:gd name="connsiteY5" fmla="*/ 515252 h 687003"/>
              <a:gd name="connsiteX6" fmla="*/ 114497 w 357815"/>
              <a:gd name="connsiteY6" fmla="*/ 343502 h 687003"/>
              <a:gd name="connsiteX7" fmla="*/ 0 w 357815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7815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cubicBezTo>
                  <a:pt x="362586" y="85876"/>
                  <a:pt x="362586" y="601127"/>
                  <a:pt x="343502" y="687003"/>
                </a:cubicBez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815622" y="1004888"/>
            <a:ext cx="3429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Jeroboam, 931-910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4397022" y="1066800"/>
            <a:ext cx="3048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120422" y="24923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5159022" y="242888"/>
            <a:ext cx="2590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Judah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5074356" y="1004888"/>
            <a:ext cx="3733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Rehoboam, 931-913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4699934" y="1067932"/>
            <a:ext cx="304800" cy="838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5075727" y="1750401"/>
            <a:ext cx="4038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Abijam, 913-911</a:t>
            </a:r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5079570" y="2703482"/>
            <a:ext cx="27432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Asa, 911-870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auto">
          <a:xfrm>
            <a:off x="4698570" y="2044195"/>
            <a:ext cx="304800" cy="199357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1409656" y="1839861"/>
            <a:ext cx="2819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Nadab, 910-909</a:t>
            </a:r>
            <a:endParaRPr lang="en-US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98672" y="1902473"/>
            <a:ext cx="304800" cy="15240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392980" y="1975127"/>
            <a:ext cx="304800" cy="1524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1257872" y="2286172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Baasha, 909-886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4391262" y="2127473"/>
            <a:ext cx="3048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1638400" y="2864101"/>
            <a:ext cx="2590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Elah, 886-885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392391" y="3040094"/>
            <a:ext cx="304800" cy="1524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1638400" y="3226051"/>
            <a:ext cx="2590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Zimri, 885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392391" y="3194040"/>
            <a:ext cx="304800" cy="12595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 Box 18"/>
          <p:cNvSpPr txBox="1">
            <a:spLocks noChangeArrowheads="1"/>
          </p:cNvSpPr>
          <p:nvPr/>
        </p:nvSpPr>
        <p:spPr bwMode="auto">
          <a:xfrm>
            <a:off x="1398405" y="3576100"/>
            <a:ext cx="2819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Omri, 885-874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4391660" y="3316825"/>
            <a:ext cx="304800" cy="65122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5" name="Text Box 21"/>
          <p:cNvSpPr txBox="1">
            <a:spLocks noChangeArrowheads="1"/>
          </p:cNvSpPr>
          <p:nvPr/>
        </p:nvSpPr>
        <p:spPr bwMode="auto">
          <a:xfrm>
            <a:off x="1544501" y="4105067"/>
            <a:ext cx="26670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Ahab, 874-853</a:t>
            </a: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4395065" y="3967086"/>
            <a:ext cx="304800" cy="914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7" name="Text Box 30"/>
          <p:cNvSpPr txBox="1">
            <a:spLocks noChangeArrowheads="1"/>
          </p:cNvSpPr>
          <p:nvPr/>
        </p:nvSpPr>
        <p:spPr bwMode="auto">
          <a:xfrm>
            <a:off x="5080911" y="4338935"/>
            <a:ext cx="3798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Jehoshapat</a:t>
            </a:r>
            <a:r>
              <a:rPr lang="en-US" altLang="en-US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, 871-847</a:t>
            </a:r>
            <a:endParaRPr lang="en-US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58" name="Rectangle 31"/>
          <p:cNvSpPr>
            <a:spLocks noChangeArrowheads="1"/>
          </p:cNvSpPr>
          <p:nvPr/>
        </p:nvSpPr>
        <p:spPr bwMode="auto">
          <a:xfrm>
            <a:off x="4699911" y="4039740"/>
            <a:ext cx="303459" cy="963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solidFill>
                <a:schemeClr val="bg1"/>
              </a:solidFill>
              <a:latin typeface="Arial Black" panose="020B0A04020102090204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391262" y="4863917"/>
            <a:ext cx="304800" cy="24079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r"/>
            <a:endParaRPr lang="en-US" altLang="en-US" sz="2400" i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520241" y="4767625"/>
            <a:ext cx="37016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Ahaziah, 853-852</a:t>
            </a:r>
            <a:endParaRPr lang="en-US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90204" pitchFamily="34" charset="0"/>
            </a:endParaRPr>
          </a:p>
        </p:txBody>
      </p:sp>
      <p:sp>
        <p:nvSpPr>
          <p:cNvPr id="83" name="6-Point Star 57"/>
          <p:cNvSpPr/>
          <p:nvPr/>
        </p:nvSpPr>
        <p:spPr>
          <a:xfrm>
            <a:off x="4551848" y="5848961"/>
            <a:ext cx="343502" cy="687003"/>
          </a:xfrm>
          <a:custGeom>
            <a:avLst/>
            <a:gdLst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687003 w 687003"/>
              <a:gd name="connsiteY4" fmla="*/ 171751 h 687003"/>
              <a:gd name="connsiteX5" fmla="*/ 572506 w 687003"/>
              <a:gd name="connsiteY5" fmla="*/ 343502 h 687003"/>
              <a:gd name="connsiteX6" fmla="*/ 687003 w 687003"/>
              <a:gd name="connsiteY6" fmla="*/ 515252 h 687003"/>
              <a:gd name="connsiteX7" fmla="*/ 458004 w 687003"/>
              <a:gd name="connsiteY7" fmla="*/ 515255 h 687003"/>
              <a:gd name="connsiteX8" fmla="*/ 343502 w 687003"/>
              <a:gd name="connsiteY8" fmla="*/ 687003 h 687003"/>
              <a:gd name="connsiteX9" fmla="*/ 228999 w 687003"/>
              <a:gd name="connsiteY9" fmla="*/ 515255 h 687003"/>
              <a:gd name="connsiteX10" fmla="*/ 0 w 687003"/>
              <a:gd name="connsiteY10" fmla="*/ 515252 h 687003"/>
              <a:gd name="connsiteX11" fmla="*/ 114497 w 687003"/>
              <a:gd name="connsiteY11" fmla="*/ 343502 h 687003"/>
              <a:gd name="connsiteX12" fmla="*/ 0 w 687003"/>
              <a:gd name="connsiteY12" fmla="*/ 171751 h 687003"/>
              <a:gd name="connsiteX0" fmla="*/ 0 w 687003"/>
              <a:gd name="connsiteY0" fmla="*/ 171751 h 687003"/>
              <a:gd name="connsiteX1" fmla="*/ 228999 w 687003"/>
              <a:gd name="connsiteY1" fmla="*/ 171748 h 687003"/>
              <a:gd name="connsiteX2" fmla="*/ 343502 w 687003"/>
              <a:gd name="connsiteY2" fmla="*/ 0 h 687003"/>
              <a:gd name="connsiteX3" fmla="*/ 458004 w 687003"/>
              <a:gd name="connsiteY3" fmla="*/ 171748 h 687003"/>
              <a:gd name="connsiteX4" fmla="*/ 572506 w 687003"/>
              <a:gd name="connsiteY4" fmla="*/ 343502 h 687003"/>
              <a:gd name="connsiteX5" fmla="*/ 687003 w 687003"/>
              <a:gd name="connsiteY5" fmla="*/ 515252 h 687003"/>
              <a:gd name="connsiteX6" fmla="*/ 458004 w 687003"/>
              <a:gd name="connsiteY6" fmla="*/ 515255 h 687003"/>
              <a:gd name="connsiteX7" fmla="*/ 343502 w 687003"/>
              <a:gd name="connsiteY7" fmla="*/ 687003 h 687003"/>
              <a:gd name="connsiteX8" fmla="*/ 228999 w 687003"/>
              <a:gd name="connsiteY8" fmla="*/ 515255 h 687003"/>
              <a:gd name="connsiteX9" fmla="*/ 0 w 687003"/>
              <a:gd name="connsiteY9" fmla="*/ 515252 h 687003"/>
              <a:gd name="connsiteX10" fmla="*/ 114497 w 687003"/>
              <a:gd name="connsiteY10" fmla="*/ 343502 h 687003"/>
              <a:gd name="connsiteX11" fmla="*/ 0 w 687003"/>
              <a:gd name="connsiteY11" fmla="*/ 171751 h 687003"/>
              <a:gd name="connsiteX0" fmla="*/ 0 w 572506"/>
              <a:gd name="connsiteY0" fmla="*/ 171751 h 687003"/>
              <a:gd name="connsiteX1" fmla="*/ 228999 w 572506"/>
              <a:gd name="connsiteY1" fmla="*/ 171748 h 687003"/>
              <a:gd name="connsiteX2" fmla="*/ 343502 w 572506"/>
              <a:gd name="connsiteY2" fmla="*/ 0 h 687003"/>
              <a:gd name="connsiteX3" fmla="*/ 458004 w 572506"/>
              <a:gd name="connsiteY3" fmla="*/ 171748 h 687003"/>
              <a:gd name="connsiteX4" fmla="*/ 572506 w 572506"/>
              <a:gd name="connsiteY4" fmla="*/ 343502 h 687003"/>
              <a:gd name="connsiteX5" fmla="*/ 458004 w 572506"/>
              <a:gd name="connsiteY5" fmla="*/ 515255 h 687003"/>
              <a:gd name="connsiteX6" fmla="*/ 343502 w 572506"/>
              <a:gd name="connsiteY6" fmla="*/ 687003 h 687003"/>
              <a:gd name="connsiteX7" fmla="*/ 228999 w 572506"/>
              <a:gd name="connsiteY7" fmla="*/ 515255 h 687003"/>
              <a:gd name="connsiteX8" fmla="*/ 0 w 572506"/>
              <a:gd name="connsiteY8" fmla="*/ 515252 h 687003"/>
              <a:gd name="connsiteX9" fmla="*/ 114497 w 572506"/>
              <a:gd name="connsiteY9" fmla="*/ 343502 h 687003"/>
              <a:gd name="connsiteX10" fmla="*/ 0 w 572506"/>
              <a:gd name="connsiteY10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171748 h 687003"/>
              <a:gd name="connsiteX4" fmla="*/ 458004 w 458004"/>
              <a:gd name="connsiteY4" fmla="*/ 515255 h 687003"/>
              <a:gd name="connsiteX5" fmla="*/ 343502 w 458004"/>
              <a:gd name="connsiteY5" fmla="*/ 687003 h 687003"/>
              <a:gd name="connsiteX6" fmla="*/ 228999 w 458004"/>
              <a:gd name="connsiteY6" fmla="*/ 515255 h 687003"/>
              <a:gd name="connsiteX7" fmla="*/ 0 w 458004"/>
              <a:gd name="connsiteY7" fmla="*/ 515252 h 687003"/>
              <a:gd name="connsiteX8" fmla="*/ 114497 w 458004"/>
              <a:gd name="connsiteY8" fmla="*/ 343502 h 687003"/>
              <a:gd name="connsiteX9" fmla="*/ 0 w 458004"/>
              <a:gd name="connsiteY9" fmla="*/ 171751 h 687003"/>
              <a:gd name="connsiteX0" fmla="*/ 0 w 458004"/>
              <a:gd name="connsiteY0" fmla="*/ 171751 h 687003"/>
              <a:gd name="connsiteX1" fmla="*/ 228999 w 458004"/>
              <a:gd name="connsiteY1" fmla="*/ 171748 h 687003"/>
              <a:gd name="connsiteX2" fmla="*/ 343502 w 458004"/>
              <a:gd name="connsiteY2" fmla="*/ 0 h 687003"/>
              <a:gd name="connsiteX3" fmla="*/ 458004 w 458004"/>
              <a:gd name="connsiteY3" fmla="*/ 515255 h 687003"/>
              <a:gd name="connsiteX4" fmla="*/ 343502 w 458004"/>
              <a:gd name="connsiteY4" fmla="*/ 687003 h 687003"/>
              <a:gd name="connsiteX5" fmla="*/ 228999 w 458004"/>
              <a:gd name="connsiteY5" fmla="*/ 515255 h 687003"/>
              <a:gd name="connsiteX6" fmla="*/ 0 w 458004"/>
              <a:gd name="connsiteY6" fmla="*/ 515252 h 687003"/>
              <a:gd name="connsiteX7" fmla="*/ 114497 w 458004"/>
              <a:gd name="connsiteY7" fmla="*/ 343502 h 687003"/>
              <a:gd name="connsiteX8" fmla="*/ 0 w 458004"/>
              <a:gd name="connsiteY8" fmla="*/ 171751 h 687003"/>
              <a:gd name="connsiteX0" fmla="*/ 0 w 343502"/>
              <a:gd name="connsiteY0" fmla="*/ 171751 h 687003"/>
              <a:gd name="connsiteX1" fmla="*/ 228999 w 343502"/>
              <a:gd name="connsiteY1" fmla="*/ 171748 h 687003"/>
              <a:gd name="connsiteX2" fmla="*/ 343502 w 343502"/>
              <a:gd name="connsiteY2" fmla="*/ 0 h 687003"/>
              <a:gd name="connsiteX3" fmla="*/ 343502 w 343502"/>
              <a:gd name="connsiteY3" fmla="*/ 687003 h 687003"/>
              <a:gd name="connsiteX4" fmla="*/ 228999 w 343502"/>
              <a:gd name="connsiteY4" fmla="*/ 515255 h 687003"/>
              <a:gd name="connsiteX5" fmla="*/ 0 w 343502"/>
              <a:gd name="connsiteY5" fmla="*/ 515252 h 687003"/>
              <a:gd name="connsiteX6" fmla="*/ 114497 w 343502"/>
              <a:gd name="connsiteY6" fmla="*/ 343502 h 687003"/>
              <a:gd name="connsiteX7" fmla="*/ 0 w 343502"/>
              <a:gd name="connsiteY7" fmla="*/ 171751 h 68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502" h="687003">
                <a:moveTo>
                  <a:pt x="0" y="171751"/>
                </a:moveTo>
                <a:lnTo>
                  <a:pt x="228999" y="171748"/>
                </a:lnTo>
                <a:lnTo>
                  <a:pt x="343502" y="0"/>
                </a:lnTo>
                <a:lnTo>
                  <a:pt x="343502" y="687003"/>
                </a:lnTo>
                <a:lnTo>
                  <a:pt x="228999" y="515255"/>
                </a:lnTo>
                <a:lnTo>
                  <a:pt x="0" y="515252"/>
                </a:lnTo>
                <a:lnTo>
                  <a:pt x="114497" y="343502"/>
                </a:lnTo>
                <a:lnTo>
                  <a:pt x="0" y="171751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55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2" grpId="0"/>
      <p:bldP spid="33" grpId="0" animBg="1"/>
      <p:bldP spid="35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/>
      <p:bldP spid="45" grpId="0" animBg="1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58" grpId="0" animBg="1"/>
      <p:bldP spid="59" grpId="0" animBg="1"/>
      <p:bldP spid="60" grpId="0"/>
      <p:bldP spid="8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6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 Clarke ~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penitent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heart ever meets the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merciful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eye of God; repentance is highly esteemed by the Father of compassion, even where it is comparatively shallow and short-lived.”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10904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5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242" y="1868269"/>
            <a:ext cx="364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Jehoshaphat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6400" y="16002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Ahab and Jezebel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373029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Jehoram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29200" y="3733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Athaliah</a:t>
            </a:r>
          </a:p>
        </p:txBody>
      </p:sp>
      <p:cxnSp>
        <p:nvCxnSpPr>
          <p:cNvPr id="5" name="Straight Connector 4"/>
          <p:cNvCxnSpPr>
            <a:stCxn id="24" idx="2"/>
          </p:cNvCxnSpPr>
          <p:nvPr/>
        </p:nvCxnSpPr>
        <p:spPr>
          <a:xfrm flipH="1">
            <a:off x="6553200" y="2800529"/>
            <a:ext cx="533400" cy="85194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" idx="2"/>
          </p:cNvCxnSpPr>
          <p:nvPr/>
        </p:nvCxnSpPr>
        <p:spPr>
          <a:xfrm>
            <a:off x="2343504" y="2514600"/>
            <a:ext cx="171096" cy="121569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3400" y="838200"/>
            <a:ext cx="364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Judah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68876" y="801469"/>
            <a:ext cx="3646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denWord" panose="00000400000000000000" pitchFamily="2" charset="0"/>
              </a:rPr>
              <a:t>Israel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646965" y="4038600"/>
            <a:ext cx="1295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895600"/>
            <a:ext cx="2433828" cy="24338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254000" h="254000"/>
          </a:sp3d>
        </p:spPr>
      </p:pic>
    </p:spTree>
    <p:extLst>
      <p:ext uri="{BB962C8B-B14F-4D97-AF65-F5344CB8AC3E}">
        <p14:creationId xmlns:p14="http://schemas.microsoft.com/office/powerpoint/2010/main" val="294212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3" grpId="0"/>
      <p:bldP spid="28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0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6: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Adonai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1411069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Verse 7: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6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YHWH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1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B6414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9B6414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12" name="TextBox 11"/>
          <p:cNvSpPr txBox="1"/>
          <p:nvPr/>
        </p:nvSpPr>
        <p:spPr>
          <a:xfrm>
            <a:off x="520241" y="762000"/>
            <a:ext cx="8166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Micaiah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~ </a:t>
            </a:r>
            <a:r>
              <a:rPr lang="en-US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like Yahweh?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17" name="Group 16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18" name="Group 17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sp>
        <p:nvSpPr>
          <p:cNvPr id="37" name="TextBox 36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EAD536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EAD536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16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5921A"/>
            </a:gs>
            <a:gs pos="49000">
              <a:srgbClr val="990033">
                <a:alpha val="80000"/>
              </a:srgbClr>
            </a:gs>
            <a:gs pos="54000">
              <a:srgbClr val="7A0029">
                <a:alpha val="74118"/>
              </a:srgbClr>
            </a:gs>
            <a:gs pos="100000">
              <a:srgbClr val="D5921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53622" y="5410200"/>
            <a:ext cx="4320820" cy="1786467"/>
            <a:chOff x="-53622" y="5410200"/>
            <a:chExt cx="4320820" cy="1786467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300" b="96408" l="6068" r="2922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4" t="80537" r="67885" b="1828"/>
            <a:stretch/>
          </p:blipFill>
          <p:spPr>
            <a:xfrm>
              <a:off x="-53622" y="6553723"/>
              <a:ext cx="1047736" cy="642944"/>
            </a:xfrm>
            <a:prstGeom prst="rect">
              <a:avLst/>
            </a:prstGeom>
            <a:effectLst>
              <a:softEdge rad="63500"/>
            </a:effectLst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333" b="94788" l="9707" r="899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51" t="14708" r="30668" b="15108"/>
            <a:stretch/>
          </p:blipFill>
          <p:spPr>
            <a:xfrm>
              <a:off x="613598" y="5587612"/>
              <a:ext cx="3095764" cy="1272199"/>
            </a:xfrm>
            <a:prstGeom prst="rect">
              <a:avLst/>
            </a:prstGeo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  <a:softEdge rad="63500"/>
            </a:effectLst>
          </p:spPr>
        </p:pic>
        <p:grpSp>
          <p:nvGrpSpPr>
            <p:cNvPr id="31" name="Group 30"/>
            <p:cNvGrpSpPr/>
            <p:nvPr/>
          </p:nvGrpSpPr>
          <p:grpSpPr>
            <a:xfrm>
              <a:off x="3551718" y="5410200"/>
              <a:ext cx="715480" cy="1580179"/>
              <a:chOff x="6270720" y="68237"/>
              <a:chExt cx="2245482" cy="6828804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7084594" y="293706"/>
                <a:ext cx="831855" cy="127275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3984" b="95707" l="75276" r="89384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3512" t="82519" r="8853" b="2828"/>
              <a:stretch/>
            </p:blipFill>
            <p:spPr>
              <a:xfrm>
                <a:off x="6877444" y="5964086"/>
                <a:ext cx="1039005" cy="932955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50" t="5698" r="8000" b="7447"/>
              <a:stretch/>
            </p:blipFill>
            <p:spPr>
              <a:xfrm>
                <a:off x="6270720" y="68237"/>
                <a:ext cx="2245482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0" y="5410200"/>
              <a:ext cx="791399" cy="1625415"/>
              <a:chOff x="409005" y="68237"/>
              <a:chExt cx="2483748" cy="7024295"/>
            </a:xfrm>
            <a:effectLst>
              <a:outerShdw blurRad="152400" dist="381000" dir="2700000" algn="tl" rotWithShape="0">
                <a:prstClr val="black">
                  <a:alpha val="25000"/>
                </a:prstClr>
              </a:outerShdw>
            </a:effectLst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72" b="14476" l="17434" r="2245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807" t="522" r="76922" b="83973"/>
              <a:stretch/>
            </p:blipFill>
            <p:spPr>
              <a:xfrm>
                <a:off x="1199495" y="68237"/>
                <a:ext cx="842247" cy="117370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333" b="94788" l="9707" r="89927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15" t="5698" r="67226" b="7447"/>
              <a:stretch/>
            </p:blipFill>
            <p:spPr>
              <a:xfrm>
                <a:off x="409005" y="68237"/>
                <a:ext cx="2483748" cy="6803741"/>
              </a:xfrm>
              <a:prstGeom prst="rect">
                <a:avLst/>
              </a:prstGeom>
              <a:effectLst>
                <a:softEdge rad="63500"/>
              </a:effectLst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82300" b="96408" l="6068" r="29221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74" t="80537" r="67885" b="1828"/>
              <a:stretch/>
            </p:blipFill>
            <p:spPr>
              <a:xfrm>
                <a:off x="739036" y="5796339"/>
                <a:ext cx="2041742" cy="1296193"/>
              </a:xfrm>
              <a:prstGeom prst="rect">
                <a:avLst/>
              </a:prstGeom>
              <a:effectLst>
                <a:softEdge rad="63500"/>
              </a:effectLst>
            </p:spPr>
          </p:pic>
        </p:grpSp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3984" b="95707" l="75276" r="8938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512" t="82519" r="8853" b="2828"/>
            <a:stretch/>
          </p:blipFill>
          <p:spPr>
            <a:xfrm>
              <a:off x="3682060" y="6625739"/>
              <a:ext cx="484705" cy="420698"/>
            </a:xfrm>
            <a:prstGeom prst="rect">
              <a:avLst/>
            </a:prstGeom>
            <a:ln>
              <a:solidFill>
                <a:schemeClr val="accent1"/>
              </a:solidFill>
            </a:ln>
            <a:effectLst>
              <a:softEdge rad="31750"/>
            </a:effectLst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3537213" y="6653543"/>
              <a:ext cx="640264" cy="62584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82609" b="95251" l="71232" r="91741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306" t="81814" r="8528" b="16469"/>
            <a:stretch/>
          </p:blipFill>
          <p:spPr>
            <a:xfrm>
              <a:off x="82506" y="6673542"/>
              <a:ext cx="640264" cy="62584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947" y="5913247"/>
            <a:ext cx="676696" cy="856577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/>
          <p:cNvSpPr txBox="1"/>
          <p:nvPr/>
        </p:nvSpPr>
        <p:spPr>
          <a:xfrm>
            <a:off x="791399" y="6014662"/>
            <a:ext cx="27603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 w="3175"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glow rad="215900">
                    <a:srgbClr val="CC3300">
                      <a:alpha val="40000"/>
                    </a:srgbClr>
                  </a:glow>
                </a:effectLst>
                <a:latin typeface="Mitzvah" pitchFamily="2" charset="0"/>
              </a:rPr>
              <a:t>1 kings 21-22</a:t>
            </a:r>
            <a:endParaRPr lang="en-US" sz="3200" dirty="0">
              <a:ln w="3175">
                <a:solidFill>
                  <a:srgbClr val="000000"/>
                </a:solidFill>
              </a:ln>
              <a:solidFill>
                <a:srgbClr val="FFFF00"/>
              </a:solidFill>
              <a:effectLst>
                <a:glow rad="215900">
                  <a:srgbClr val="CC3300">
                    <a:alpha val="40000"/>
                  </a:srgbClr>
                </a:glow>
              </a:effectLst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515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ings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ings">
      <a:majorFont>
        <a:latin typeface="MaidenWord"/>
        <a:ea typeface=""/>
        <a:cs typeface=""/>
      </a:majorFont>
      <a:minorFont>
        <a:latin typeface="MaidenWor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aidenWord" panose="000004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ings.potx" id="{66D17BD1-C6E7-4FF0-9D6D-56934ED5EE5B}" vid="{DE0AA5EA-81AB-4992-8BE1-95F5B3A4E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Kings</Template>
  <TotalTime>3094</TotalTime>
  <Words>228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Mitzvah</vt:lpstr>
      <vt:lpstr>MaidenWord</vt:lpstr>
      <vt:lpstr>Times New Roman</vt:lpstr>
      <vt:lpstr>Arial 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12</cp:revision>
  <dcterms:created xsi:type="dcterms:W3CDTF">2014-09-08T18:57:35Z</dcterms:created>
  <dcterms:modified xsi:type="dcterms:W3CDTF">2014-09-10T22:35:13Z</dcterms:modified>
</cp:coreProperties>
</file>